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22613-6A93-4660-ABF3-D48890CC4FAF}" type="datetimeFigureOut">
              <a:rPr lang="cs-CZ" smtClean="0"/>
              <a:t>7.2.2013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6EC81-5CAC-4DE0-AADF-B44EF5E3254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22613-6A93-4660-ABF3-D48890CC4FAF}" type="datetimeFigureOut">
              <a:rPr lang="cs-CZ" smtClean="0"/>
              <a:t>7.2.2013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6EC81-5CAC-4DE0-AADF-B44EF5E3254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22613-6A93-4660-ABF3-D48890CC4FAF}" type="datetimeFigureOut">
              <a:rPr lang="cs-CZ" smtClean="0"/>
              <a:t>7.2.2013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6EC81-5CAC-4DE0-AADF-B44EF5E3254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22613-6A93-4660-ABF3-D48890CC4FAF}" type="datetimeFigureOut">
              <a:rPr lang="cs-CZ" smtClean="0"/>
              <a:t>7.2.2013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6EC81-5CAC-4DE0-AADF-B44EF5E3254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22613-6A93-4660-ABF3-D48890CC4FAF}" type="datetimeFigureOut">
              <a:rPr lang="cs-CZ" smtClean="0"/>
              <a:t>7.2.2013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6EC81-5CAC-4DE0-AADF-B44EF5E3254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22613-6A93-4660-ABF3-D48890CC4FAF}" type="datetimeFigureOut">
              <a:rPr lang="cs-CZ" smtClean="0"/>
              <a:t>7.2.2013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6EC81-5CAC-4DE0-AADF-B44EF5E3254B}" type="slidenum">
              <a:rPr lang="cs-CZ" smtClean="0"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22613-6A93-4660-ABF3-D48890CC4FAF}" type="datetimeFigureOut">
              <a:rPr lang="cs-CZ" smtClean="0"/>
              <a:t>7.2.2013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6EC81-5CAC-4DE0-AADF-B44EF5E3254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22613-6A93-4660-ABF3-D48890CC4FAF}" type="datetimeFigureOut">
              <a:rPr lang="cs-CZ" smtClean="0"/>
              <a:t>7.2.2013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6EC81-5CAC-4DE0-AADF-B44EF5E3254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22613-6A93-4660-ABF3-D48890CC4FAF}" type="datetimeFigureOut">
              <a:rPr lang="cs-CZ" smtClean="0"/>
              <a:t>7.2.2013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6EC81-5CAC-4DE0-AADF-B44EF5E3254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22613-6A93-4660-ABF3-D48890CC4FAF}" type="datetimeFigureOut">
              <a:rPr lang="cs-CZ" smtClean="0"/>
              <a:t>7.2.2013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B96EC81-5CAC-4DE0-AADF-B44EF5E3254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22613-6A93-4660-ABF3-D48890CC4FAF}" type="datetimeFigureOut">
              <a:rPr lang="cs-CZ" smtClean="0"/>
              <a:t>7.2.2013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6EC81-5CAC-4DE0-AADF-B44EF5E3254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65822613-6A93-4660-ABF3-D48890CC4FAF}" type="datetimeFigureOut">
              <a:rPr lang="cs-CZ" smtClean="0"/>
              <a:t>7.2.2013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7B96EC81-5CAC-4DE0-AADF-B44EF5E3254B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0000"/>
                </a:solidFill>
              </a:rPr>
              <a:t>Bezpečnost a řád počítačové učebny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11560" y="3886200"/>
            <a:ext cx="7920880" cy="1752600"/>
          </a:xfrm>
        </p:spPr>
        <p:txBody>
          <a:bodyPr/>
          <a:lstStyle/>
          <a:p>
            <a:r>
              <a:rPr lang="cs-CZ" dirty="0" smtClean="0"/>
              <a:t>Vypracovala: </a:t>
            </a:r>
            <a:r>
              <a:rPr lang="cs-CZ" dirty="0" err="1" smtClean="0"/>
              <a:t>Mgr</a:t>
            </a:r>
            <a:r>
              <a:rPr lang="cs-CZ" dirty="0" smtClean="0"/>
              <a:t>: Drahoslava Drábková</a:t>
            </a:r>
          </a:p>
          <a:p>
            <a:r>
              <a:rPr lang="cs-CZ" dirty="0" smtClean="0"/>
              <a:t>Dne: </a:t>
            </a:r>
            <a:r>
              <a:rPr lang="cs-CZ" dirty="0" smtClean="0"/>
              <a:t>20.9. 2012</a:t>
            </a:r>
            <a:endParaRPr lang="cs-CZ" dirty="0" smtClean="0"/>
          </a:p>
          <a:p>
            <a:r>
              <a:rPr lang="cs-CZ" dirty="0" smtClean="0"/>
              <a:t>EU – ICT 2/1/3/10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NEBEZPEČÍ </a:t>
            </a:r>
            <a:br>
              <a:rPr lang="cs-CZ" dirty="0" smtClean="0">
                <a:solidFill>
                  <a:srgbClr val="FF0000"/>
                </a:solidFill>
              </a:rPr>
            </a:b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dirty="0" smtClean="0"/>
              <a:t> 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>
                <a:solidFill>
                  <a:srgbClr val="FF0000"/>
                </a:solidFill>
              </a:rPr>
              <a:t>4</a:t>
            </a:r>
            <a:r>
              <a:rPr lang="cs-CZ" dirty="0" smtClean="0"/>
              <a:t>.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NESDĚLUJ ADRESY, TELEFONNÍ ČÍSLA 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5.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HESLO JE TVÁ OCHRANA, KOMBINACE PÍSMEN A ČÍSEL 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6.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POZOR NA FOTOGRAFIE , UMÍSTĚNÍ FOTOGRAFIE NA INTERNETU BEZ SOUHLASU OSOBY Z FOTOGRAFIE JE TRESTNÝ ČIN 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7.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DOBŘE ZVAŽ A PROHLÁDNI SI JAKÉ FOTOGRAFIE NA INTERNET DÁVÁŠ.! 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NE VŠICHNI LIDÉ JSOU HODNÍ, MŮŽEŠ SE DOSTAT DO VELKÉHO NEBEZPEČÍ!!! </a:t>
            </a:r>
          </a:p>
          <a:p>
            <a:endParaRPr lang="cs-CZ" dirty="0" smtClean="0"/>
          </a:p>
          <a:p>
            <a:endParaRPr lang="cs-CZ" dirty="0"/>
          </a:p>
        </p:txBody>
      </p:sp>
      <p:pic>
        <p:nvPicPr>
          <p:cNvPr id="4098" name="Picture 2" descr="C:\Documents and Settings\Hana\Local Settings\Temporary Internet Files\Content.IE5\CBHR2ZRF\MC900346317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2195" y="332656"/>
            <a:ext cx="1348042" cy="1080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NEBEZPEČÍ </a:t>
            </a:r>
            <a:br>
              <a:rPr lang="cs-CZ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cs-CZ" dirty="0" smtClean="0">
                <a:solidFill>
                  <a:srgbClr val="FF0000"/>
                </a:solidFill>
              </a:rPr>
              <a:t>8.</a:t>
            </a:r>
            <a:r>
              <a:rPr lang="cs-CZ" dirty="0" smtClean="0"/>
              <a:t>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NEODPOVÍDEJ NA HRUBÉ, URÁŽLIVÉ A NASILNICKÉ VZAKAZY 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9.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POKUD TĚ NĚKDO URÁŽÍ, ZESMĚŠŇUJE ( KYBERNŠIKANA), UKAŽ PODEZŘELOU STRÁNKU RODIČŮM 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10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.I VE ŠKOLE TI RÁDI POMŮŽEME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122" name="Picture 2" descr="C:\Documents and Settings\Hana\Local Settings\Temporary Internet Files\Content.IE5\CBHR2ZRF\MC900346317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20266" y="692696"/>
            <a:ext cx="1437912" cy="1152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NEBEZPEČÍ </a:t>
            </a:r>
            <a:br>
              <a:rPr lang="cs-CZ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cs-CZ" dirty="0" smtClean="0">
                <a:solidFill>
                  <a:srgbClr val="FF0000"/>
                </a:solidFill>
              </a:rPr>
              <a:t>11.LINKA DŮVĚRY 549 241 010 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>
                <a:solidFill>
                  <a:srgbClr val="FF0000"/>
                </a:solidFill>
              </a:rPr>
              <a:t>Mobil 608 902 410 </a:t>
            </a:r>
          </a:p>
          <a:p>
            <a:pPr>
              <a:buFont typeface="Wingdings" pitchFamily="2" charset="2"/>
              <a:buChar char="Ø"/>
            </a:pPr>
            <a:r>
              <a:rPr lang="cs-CZ" dirty="0" err="1" smtClean="0">
                <a:solidFill>
                  <a:srgbClr val="FF0000"/>
                </a:solidFill>
              </a:rPr>
              <a:t>Skype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modralinka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</a:p>
          <a:p>
            <a:pPr>
              <a:buNone/>
            </a:pPr>
            <a:endParaRPr lang="cs-CZ" dirty="0" smtClean="0"/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E-mail help@</a:t>
            </a:r>
            <a:r>
              <a:rPr lang="cs-CZ" dirty="0" err="1" smtClean="0"/>
              <a:t>modralinka.cz</a:t>
            </a:r>
            <a:r>
              <a:rPr lang="cs-CZ" dirty="0" smtClean="0"/>
              <a:t> 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>
                <a:solidFill>
                  <a:srgbClr val="FF0000"/>
                </a:solidFill>
              </a:rPr>
              <a:t>12.</a:t>
            </a:r>
            <a:r>
              <a:rPr lang="cs-CZ" dirty="0" smtClean="0"/>
              <a:t> NESCHÁZEJ SE S OSOBOU, SE KTEROU JSI SE SEZNÁMIL(A) NA NETU </a:t>
            </a:r>
          </a:p>
          <a:p>
            <a:pPr>
              <a:buFont typeface="Wingdings" pitchFamily="2" charset="2"/>
              <a:buChar char="Ø"/>
            </a:pP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NEBEZPEČÍ </a:t>
            </a:r>
            <a:br>
              <a:rPr lang="cs-CZ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endParaRPr lang="cs-CZ" dirty="0"/>
          </a:p>
        </p:txBody>
      </p:sp>
      <p:pic>
        <p:nvPicPr>
          <p:cNvPr id="2050" name="Picture 2" descr="C:\Documents and Settings\Hana\Local Settings\Temporary Internet Files\Content.IE5\OGFC1ZVG\MC900432031[1].wm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1628800"/>
            <a:ext cx="4068000" cy="406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008112"/>
          </a:xfrm>
        </p:spPr>
        <p:txBody>
          <a:bodyPr>
            <a:normAutofit/>
          </a:bodyPr>
          <a:lstStyle/>
          <a:p>
            <a:r>
              <a:rPr lang="cs-CZ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ŘÁD POČÍTAČOVÉ UČEBNY 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dirty="0" smtClean="0">
                <a:solidFill>
                  <a:srgbClr val="FF0000"/>
                </a:solidFill>
              </a:rPr>
              <a:t>1.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DO UČEBNY VSTUPUJÍ ŽÁCI POUZE SE SOUHLASEM VYUČUJÍCÍCH </a:t>
            </a:r>
          </a:p>
          <a:p>
            <a:pPr>
              <a:buNone/>
            </a:pPr>
            <a:r>
              <a:rPr lang="cs-CZ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2.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ZKONTROLUJÍ SVÉ MÍSTO </a:t>
            </a:r>
          </a:p>
          <a:p>
            <a:pPr>
              <a:buNone/>
            </a:pPr>
            <a:r>
              <a:rPr lang="cs-CZ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3.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NA POKYN VYUČUJÍCÍHO ZAPÍNAJÍ ŽÁCI PC </a:t>
            </a:r>
          </a:p>
          <a:p>
            <a:pPr>
              <a:buNone/>
            </a:pPr>
            <a:r>
              <a:rPr lang="cs-CZ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4.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SVÍTÍ-LI ZELENÉ SVĚTÝLKO , PŘIHLÁSÍ SE HESLEM A ČEKAJÍ NA ZADÁNÍ PRÁCE </a:t>
            </a:r>
          </a:p>
          <a:p>
            <a:pPr>
              <a:buNone/>
            </a:pPr>
            <a:r>
              <a:rPr lang="cs-CZ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5.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PO SKONČENÍ PRÁCE PO SOBĚ ŽÁCI UKLIDÍ, VYPNOU PC 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ŘÁD POČÍTAČOVÉ UČEBNY</a:t>
            </a:r>
            <a:endParaRPr lang="cs-CZ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556792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cs-CZ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6.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V UČEBNĚ NESVAČÍME </a:t>
            </a:r>
          </a:p>
          <a:p>
            <a:pPr>
              <a:buNone/>
            </a:pPr>
            <a:r>
              <a:rPr lang="cs-CZ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7.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ČISTÉ RUCE JSOU ZAMOZŘEJMOSTÍ </a:t>
            </a:r>
          </a:p>
          <a:p>
            <a:pPr>
              <a:buNone/>
            </a:pPr>
            <a:r>
              <a:rPr lang="cs-CZ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8.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NIKDY NEOTVÍRÁME CIZÍ SLOŽKU </a:t>
            </a:r>
          </a:p>
          <a:p>
            <a:pPr>
              <a:buNone/>
            </a:pPr>
            <a:r>
              <a:rPr lang="cs-CZ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9.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SVOU PRÁCI UKLÁDÁME POUZE DO VLASTNÍ SLOŽKY </a:t>
            </a:r>
          </a:p>
          <a:p>
            <a:pPr>
              <a:buNone/>
            </a:pPr>
            <a:r>
              <a:rPr lang="cs-CZ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10.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CÍLOVOU ADRESU ZKONTROLUJEME </a:t>
            </a:r>
          </a:p>
          <a:p>
            <a:pPr>
              <a:buNone/>
            </a:pPr>
            <a:r>
              <a:rPr lang="cs-CZ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11.HOUPÁNÍ NA ŽIDLI SE ZAKAZUJE !!! 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PRÁCE NA INTERNETU </a:t>
            </a:r>
            <a:br>
              <a:rPr lang="cs-CZ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endParaRPr lang="cs-CZ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1.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OTEVÍRÁME POUZE STRÁNKU ZADANOU UČITELEM </a:t>
            </a:r>
          </a:p>
          <a:p>
            <a:pPr>
              <a:buNone/>
            </a:pPr>
            <a:r>
              <a:rPr lang="cs-CZ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2.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INFORMACE HLEDÁME www.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wikipedie.com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None/>
            </a:pPr>
            <a:r>
              <a:rPr lang="cs-CZ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3.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CHRÁNÍME POČÍTAČE PŘED VIRY, PŘÍLOHY E-MAILOVÉ POŠTY OTEVÍRÁME AŽ PO SOUHLASU UČITELE 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PRÁCE NA INTERNETU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4.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KOMUNIKAČNÍ PROGRAMY VE ŠKOLE NEPOUŽÍVÁME ( chat, ICQ) </a:t>
            </a:r>
          </a:p>
          <a:p>
            <a:pPr>
              <a:buNone/>
            </a:pPr>
            <a:r>
              <a:rPr lang="cs-CZ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5.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NESTAHUJEME Z INTERNETU ŽÁDNÉ HRY </a:t>
            </a:r>
          </a:p>
          <a:p>
            <a:pPr>
              <a:buNone/>
            </a:pPr>
            <a:r>
              <a:rPr lang="cs-CZ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6.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SPLNĚNÉ ÚKOLY NECHÁVÁME ULOŽENY VE SVÉ SLOŽCE, KLASIFIKACE. </a:t>
            </a:r>
          </a:p>
          <a:p>
            <a:pPr>
              <a:buNone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HYGIENA   A   PC </a:t>
            </a:r>
            <a:br>
              <a:rPr lang="cs-CZ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endParaRPr lang="cs-CZ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1.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NAROVNÁME ZÁDA, ABY BYLA RÁDA </a:t>
            </a:r>
          </a:p>
          <a:p>
            <a:pPr>
              <a:buNone/>
            </a:pPr>
            <a:r>
              <a:rPr lang="cs-CZ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2.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SEDÍME ROVNĚ </a:t>
            </a:r>
          </a:p>
          <a:p>
            <a:pPr>
              <a:buNone/>
            </a:pPr>
            <a:r>
              <a:rPr lang="cs-CZ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3.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VZDÁLENOST MONITORU BY MĚLA BÝT V MÍSTĚ, KDE KONČÍ TVOJE NATAŽENÁ , PŘEDPAŽENÁ PAŽE, VYZKOUŠEJ </a:t>
            </a:r>
          </a:p>
          <a:p>
            <a:pPr>
              <a:buNone/>
            </a:pPr>
            <a:r>
              <a:rPr lang="cs-CZ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4.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MYŠ MUSÍ LEŽET PĚKNĚ PŘI RUCE, POHODLNÉ DRŽENÍ </a:t>
            </a:r>
          </a:p>
          <a:p>
            <a:pPr>
              <a:buNone/>
            </a:pPr>
            <a:r>
              <a:rPr lang="cs-CZ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5.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MONITOR NEMÁ RÁD PŘÍMÉ SLUNCE 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HYGIENA   A   PC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6.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TVOJE OČI ZATO POTŘEBUJÍ DOSTATEK SVĚTLA, MALÁ LAMPIČKA NESTAČÍ </a:t>
            </a:r>
          </a:p>
          <a:p>
            <a:pPr>
              <a:buNone/>
            </a:pPr>
            <a:r>
              <a:rPr lang="cs-CZ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7.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HLÍDEJ SI ČAS STRÁVENÝ U POČÍTAČE </a:t>
            </a:r>
          </a:p>
          <a:p>
            <a:pPr>
              <a:buNone/>
            </a:pPr>
            <a:r>
              <a:rPr lang="cs-CZ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8.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NEZAPOMÍNEJ SE PROTÁHNOU,   	    PROJÍT 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HYGIENA   A   PC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cs-CZ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9.                          VSTÁVAT A CVIČIT !!! </a:t>
            </a:r>
          </a:p>
          <a:p>
            <a:pPr>
              <a:buNone/>
            </a:pPr>
            <a:endParaRPr lang="cs-CZ" dirty="0"/>
          </a:p>
        </p:txBody>
      </p:sp>
      <p:pic>
        <p:nvPicPr>
          <p:cNvPr id="1026" name="Picture 2" descr="C:\Documents and Settings\Hana\Local Settings\Temporary Internet Files\Content.IE5\IGJ6NH92\MC900428431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2132856"/>
            <a:ext cx="1984635" cy="2304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NEBEZPEČÍ </a:t>
            </a:r>
            <a:br>
              <a:rPr lang="cs-CZ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endParaRPr lang="cs-CZ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cs-CZ" dirty="0" smtClean="0">
                <a:solidFill>
                  <a:srgbClr val="FF0000"/>
                </a:solidFill>
              </a:rPr>
              <a:t>1</a:t>
            </a:r>
            <a:r>
              <a:rPr lang="cs-CZ" dirty="0" smtClean="0"/>
              <a:t>.RODIČE BY MĚLI VĚDĚT O VŠEM, CO NA POČÍTAČI DĚLÁŠ 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>
                <a:solidFill>
                  <a:srgbClr val="FF0000"/>
                </a:solidFill>
              </a:rPr>
              <a:t>2</a:t>
            </a:r>
            <a:r>
              <a:rPr lang="cs-CZ" dirty="0" smtClean="0"/>
              <a:t>.JSOU TO KAMARÁDI, KTEŘÍ TĚ NEZRADÍ A UMÍ POMOCI 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>
                <a:solidFill>
                  <a:srgbClr val="FF0000"/>
                </a:solidFill>
              </a:rPr>
              <a:t>3</a:t>
            </a:r>
            <a:r>
              <a:rPr lang="cs-CZ" dirty="0" smtClean="0"/>
              <a:t>.CHRAŇ SVÉ SOUKROMÍ A SOUKROMÍ SVÉ RODINY 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NA INTERNETU VYSTUPUJ RADĚJI POD PŘEZDÍVKOU, NEDĚLJ SE STARŠÍM </a:t>
            </a:r>
          </a:p>
          <a:p>
            <a:pPr>
              <a:buFont typeface="Wingdings" pitchFamily="2" charset="2"/>
              <a:buChar char="Ø"/>
            </a:pPr>
            <a:endParaRPr lang="cs-CZ" dirty="0"/>
          </a:p>
        </p:txBody>
      </p:sp>
      <p:pic>
        <p:nvPicPr>
          <p:cNvPr id="3074" name="Picture 2" descr="C:\Documents and Settings\Hana\Local Settings\Temporary Internet Files\Content.IE5\CBHR2ZRF\MC900346317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76251" y="332656"/>
            <a:ext cx="1348042" cy="1080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Úhly">
  <a:themeElements>
    <a:clrScheme name="Úhly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Úhly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Úhl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29</TotalTime>
  <Words>424</Words>
  <Application>Microsoft Office PowerPoint</Application>
  <PresentationFormat>Předvádění na obrazovce (4:3)</PresentationFormat>
  <Paragraphs>64</Paragraphs>
  <Slides>13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Úhly</vt:lpstr>
      <vt:lpstr>Bezpečnost a řád počítačové učebny</vt:lpstr>
      <vt:lpstr>ŘÁD POČÍTAČOVÉ UČEBNY  </vt:lpstr>
      <vt:lpstr>ŘÁD POČÍTAČOVÉ UČEBNY</vt:lpstr>
      <vt:lpstr>PRÁCE NA INTERNETU  </vt:lpstr>
      <vt:lpstr>PRÁCE NA INTERNETU</vt:lpstr>
      <vt:lpstr>HYGIENA   A   PC  </vt:lpstr>
      <vt:lpstr>HYGIENA   A   PC</vt:lpstr>
      <vt:lpstr>HYGIENA   A   PC</vt:lpstr>
      <vt:lpstr>NEBEZPEČÍ  </vt:lpstr>
      <vt:lpstr>NEBEZPEČÍ  </vt:lpstr>
      <vt:lpstr>NEBEZPEČÍ  </vt:lpstr>
      <vt:lpstr>NEBEZPEČÍ  </vt:lpstr>
      <vt:lpstr>NEBEZPEČÍ  </vt:lpstr>
    </vt:vector>
  </TitlesOfParts>
  <Company>***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Bezpečnost a řád počítačové učebny</dc:title>
  <dc:creator>Lukáš Tofl</dc:creator>
  <cp:lastModifiedBy>drabkova drahoslava</cp:lastModifiedBy>
  <cp:revision>4</cp:revision>
  <dcterms:created xsi:type="dcterms:W3CDTF">2013-01-27T18:49:18Z</dcterms:created>
  <dcterms:modified xsi:type="dcterms:W3CDTF">2013-02-07T13:23:02Z</dcterms:modified>
</cp:coreProperties>
</file>